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</p:sldIdLst>
  <p:sldSz cx="18288000" cy="10287000"/>
  <p:notesSz cx="6858000" cy="9144000"/>
  <p:embeddedFontLst>
    <p:embeddedFont>
      <p:font typeface="Tex Gyre Termes" charset="1" panose="00000500000000000000"/>
      <p:regular r:id="rId8"/>
    </p:embeddedFont>
    <p:embeddedFont>
      <p:font typeface="Red Hat Display" charset="1" panose="02010503040201060303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8.fntdata"/><Relationship Id="rId3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customXml" Target="../customXml/item3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customXml" Target="../customXml/item2.xml"/><Relationship Id="rId5" Type="http://schemas.openxmlformats.org/officeDocument/2006/relationships/tableStyles" Target="tableStyles.xml"/><Relationship Id="rId10" Type="http://schemas.openxmlformats.org/officeDocument/2006/relationships/customXml" Target="../customXml/item1.xml"/><Relationship Id="rId4" Type="http://schemas.openxmlformats.org/officeDocument/2006/relationships/theme" Target="theme/theme1.xml"/><Relationship Id="rId9" Type="http://schemas.openxmlformats.org/officeDocument/2006/relationships/font" Target="fonts/font9.fntdata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2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Table 2" id="2"/>
          <p:cNvGraphicFramePr>
            <a:graphicFrameLocks noGrp="true"/>
          </p:cNvGraphicFramePr>
          <p:nvPr/>
        </p:nvGraphicFramePr>
        <p:xfrm>
          <a:off x="1440577" y="2311088"/>
          <a:ext cx="15406845" cy="7401550"/>
        </p:xfrm>
        <a:graphic>
          <a:graphicData uri="http://schemas.openxmlformats.org/drawingml/2006/table">
            <a:tbl>
              <a:tblPr/>
              <a:tblGrid>
                <a:gridCol w="936353"/>
                <a:gridCol w="2000972"/>
                <a:gridCol w="2021487"/>
                <a:gridCol w="2089607"/>
                <a:gridCol w="2089607"/>
                <a:gridCol w="2089607"/>
                <a:gridCol w="2089607"/>
                <a:gridCol w="2089607"/>
              </a:tblGrid>
              <a:tr h="678896">
                <a:tc rowSpan="11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SUNDAY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MONDAY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TUESDAY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WEDNESDAY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THURSDAY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FRIDAY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SATURDAY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name="Group 3" id="3"/>
          <p:cNvGrpSpPr/>
          <p:nvPr/>
        </p:nvGrpSpPr>
        <p:grpSpPr>
          <a:xfrm rot="0">
            <a:off x="1440577" y="4338068"/>
            <a:ext cx="952084" cy="1351754"/>
            <a:chOff x="0" y="0"/>
            <a:chExt cx="250755" cy="35601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50755" cy="356018"/>
            </a:xfrm>
            <a:custGeom>
              <a:avLst/>
              <a:gdLst/>
              <a:ahLst/>
              <a:cxnLst/>
              <a:rect r="r" b="b" t="t" l="l"/>
              <a:pathLst>
                <a:path h="356018" w="250755">
                  <a:moveTo>
                    <a:pt x="0" y="0"/>
                  </a:moveTo>
                  <a:lnTo>
                    <a:pt x="250755" y="0"/>
                  </a:lnTo>
                  <a:lnTo>
                    <a:pt x="250755" y="356018"/>
                  </a:lnTo>
                  <a:lnTo>
                    <a:pt x="0" y="35601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250755" cy="3845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-5400000">
            <a:off x="1258260" y="4866461"/>
            <a:ext cx="1377460" cy="33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spc="10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PEACE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440577" y="2984823"/>
            <a:ext cx="952084" cy="1362770"/>
            <a:chOff x="0" y="0"/>
            <a:chExt cx="250755" cy="35891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50755" cy="358919"/>
            </a:xfrm>
            <a:custGeom>
              <a:avLst/>
              <a:gdLst/>
              <a:ahLst/>
              <a:cxnLst/>
              <a:rect r="r" b="b" t="t" l="l"/>
              <a:pathLst>
                <a:path h="358919" w="250755">
                  <a:moveTo>
                    <a:pt x="0" y="0"/>
                  </a:moveTo>
                  <a:lnTo>
                    <a:pt x="250755" y="0"/>
                  </a:lnTo>
                  <a:lnTo>
                    <a:pt x="250755" y="358919"/>
                  </a:lnTo>
                  <a:lnTo>
                    <a:pt x="0" y="358919"/>
                  </a:ln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28575"/>
              <a:ext cx="250755" cy="3874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440577" y="5662079"/>
            <a:ext cx="952084" cy="1384553"/>
            <a:chOff x="0" y="0"/>
            <a:chExt cx="250755" cy="364656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50755" cy="364656"/>
            </a:xfrm>
            <a:custGeom>
              <a:avLst/>
              <a:gdLst/>
              <a:ahLst/>
              <a:cxnLst/>
              <a:rect r="r" b="b" t="t" l="l"/>
              <a:pathLst>
                <a:path h="364656" w="250755">
                  <a:moveTo>
                    <a:pt x="0" y="0"/>
                  </a:moveTo>
                  <a:lnTo>
                    <a:pt x="250755" y="0"/>
                  </a:lnTo>
                  <a:lnTo>
                    <a:pt x="250755" y="364656"/>
                  </a:lnTo>
                  <a:lnTo>
                    <a:pt x="0" y="364656"/>
                  </a:ln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28575"/>
              <a:ext cx="250755" cy="3932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440577" y="7025017"/>
            <a:ext cx="952084" cy="1346427"/>
            <a:chOff x="0" y="0"/>
            <a:chExt cx="250755" cy="35461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50755" cy="354614"/>
            </a:xfrm>
            <a:custGeom>
              <a:avLst/>
              <a:gdLst/>
              <a:ahLst/>
              <a:cxnLst/>
              <a:rect r="r" b="b" t="t" l="l"/>
              <a:pathLst>
                <a:path h="354614" w="250755">
                  <a:moveTo>
                    <a:pt x="0" y="0"/>
                  </a:moveTo>
                  <a:lnTo>
                    <a:pt x="250755" y="0"/>
                  </a:lnTo>
                  <a:lnTo>
                    <a:pt x="250755" y="354614"/>
                  </a:lnTo>
                  <a:lnTo>
                    <a:pt x="0" y="354614"/>
                  </a:ln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28575"/>
              <a:ext cx="250755" cy="38318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462351" y="8357477"/>
            <a:ext cx="930310" cy="1341194"/>
            <a:chOff x="0" y="0"/>
            <a:chExt cx="245020" cy="353236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245020" cy="353236"/>
            </a:xfrm>
            <a:custGeom>
              <a:avLst/>
              <a:gdLst/>
              <a:ahLst/>
              <a:cxnLst/>
              <a:rect r="r" b="b" t="t" l="l"/>
              <a:pathLst>
                <a:path h="353236" w="245020">
                  <a:moveTo>
                    <a:pt x="0" y="0"/>
                  </a:moveTo>
                  <a:lnTo>
                    <a:pt x="245020" y="0"/>
                  </a:lnTo>
                  <a:lnTo>
                    <a:pt x="245020" y="353236"/>
                  </a:lnTo>
                  <a:lnTo>
                    <a:pt x="0" y="353236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0" y="-28575"/>
              <a:ext cx="245020" cy="3818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sp>
        <p:nvSpPr>
          <p:cNvPr name="Freeform 19" id="19"/>
          <p:cNvSpPr/>
          <p:nvPr/>
        </p:nvSpPr>
        <p:spPr>
          <a:xfrm flipH="false" flipV="false" rot="0">
            <a:off x="3796413" y="425267"/>
            <a:ext cx="200010" cy="1666746"/>
          </a:xfrm>
          <a:custGeom>
            <a:avLst/>
            <a:gdLst/>
            <a:ahLst/>
            <a:cxnLst/>
            <a:rect r="r" b="b" t="t" l="l"/>
            <a:pathLst>
              <a:path h="1666746" w="200010">
                <a:moveTo>
                  <a:pt x="0" y="0"/>
                </a:moveTo>
                <a:lnTo>
                  <a:pt x="200010" y="0"/>
                </a:lnTo>
                <a:lnTo>
                  <a:pt x="200010" y="1666746"/>
                </a:lnTo>
                <a:lnTo>
                  <a:pt x="0" y="16667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4150340" y="434792"/>
            <a:ext cx="198867" cy="1657221"/>
          </a:xfrm>
          <a:custGeom>
            <a:avLst/>
            <a:gdLst/>
            <a:ahLst/>
            <a:cxnLst/>
            <a:rect r="r" b="b" t="t" l="l"/>
            <a:pathLst>
              <a:path h="1657221" w="198867">
                <a:moveTo>
                  <a:pt x="0" y="0"/>
                </a:moveTo>
                <a:lnTo>
                  <a:pt x="198867" y="0"/>
                </a:lnTo>
                <a:lnTo>
                  <a:pt x="198867" y="1657221"/>
                </a:lnTo>
                <a:lnTo>
                  <a:pt x="0" y="16572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4609689" y="374354"/>
            <a:ext cx="5363735" cy="17176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000"/>
              </a:lnSpc>
            </a:pPr>
            <a:r>
              <a:rPr lang="en-US" sz="10000" spc="-18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ADVENT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9973424" y="383862"/>
            <a:ext cx="3291107" cy="1708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3999"/>
              </a:lnSpc>
            </a:pPr>
            <a:r>
              <a:rPr lang="en-US" sz="9999" spc="199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2025</a:t>
            </a:r>
          </a:p>
        </p:txBody>
      </p:sp>
      <p:sp>
        <p:nvSpPr>
          <p:cNvPr name="TextBox 23" id="23"/>
          <p:cNvSpPr txBox="true"/>
          <p:nvPr/>
        </p:nvSpPr>
        <p:spPr>
          <a:xfrm rot="-5400000">
            <a:off x="1356528" y="3482928"/>
            <a:ext cx="1180923" cy="33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spc="10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HOPE</a:t>
            </a:r>
          </a:p>
        </p:txBody>
      </p:sp>
      <p:sp>
        <p:nvSpPr>
          <p:cNvPr name="TextBox 24" id="24"/>
          <p:cNvSpPr txBox="true"/>
          <p:nvPr/>
        </p:nvSpPr>
        <p:spPr>
          <a:xfrm rot="-5400000">
            <a:off x="1474474" y="6175591"/>
            <a:ext cx="859681" cy="33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spc="10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JOY</a:t>
            </a:r>
          </a:p>
        </p:txBody>
      </p:sp>
      <p:sp>
        <p:nvSpPr>
          <p:cNvPr name="TextBox 25" id="25"/>
          <p:cNvSpPr txBox="true"/>
          <p:nvPr/>
        </p:nvSpPr>
        <p:spPr>
          <a:xfrm rot="-5400000">
            <a:off x="1323907" y="7516147"/>
            <a:ext cx="1246166" cy="33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spc="10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LOVE</a:t>
            </a:r>
          </a:p>
        </p:txBody>
      </p:sp>
      <p:sp>
        <p:nvSpPr>
          <p:cNvPr name="TextBox 26" id="26"/>
          <p:cNvSpPr txBox="true"/>
          <p:nvPr/>
        </p:nvSpPr>
        <p:spPr>
          <a:xfrm rot="0">
            <a:off x="2516420" y="3131138"/>
            <a:ext cx="1838197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1500" spc="75" strike="noStrike" u="none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LIGHT THE </a:t>
            </a:r>
          </a:p>
          <a:p>
            <a:pPr algn="ctr" marL="0" indent="0" lvl="0">
              <a:lnSpc>
                <a:spcPts val="2100"/>
              </a:lnSpc>
              <a:spcBef>
                <a:spcPct val="0"/>
              </a:spcBef>
            </a:pPr>
            <a:r>
              <a:rPr lang="en-US" sz="1500" spc="75" strike="noStrike" u="none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FIRST CANDLE - REFLECT ON ISAIAH 9:2</a:t>
            </a:r>
          </a:p>
        </p:txBody>
      </p:sp>
      <p:sp>
        <p:nvSpPr>
          <p:cNvPr name="TextBox 27" id="27"/>
          <p:cNvSpPr txBox="true"/>
          <p:nvPr/>
        </p:nvSpPr>
        <p:spPr>
          <a:xfrm rot="0">
            <a:off x="4366828" y="3489507"/>
            <a:ext cx="2058841" cy="5238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CREATE A PRAYER CHAIN</a:t>
            </a:r>
          </a:p>
        </p:txBody>
      </p:sp>
      <p:sp>
        <p:nvSpPr>
          <p:cNvPr name="TextBox 28" id="28"/>
          <p:cNvSpPr txBox="true"/>
          <p:nvPr/>
        </p:nvSpPr>
        <p:spPr>
          <a:xfrm rot="0">
            <a:off x="6418331" y="3452677"/>
            <a:ext cx="2026034" cy="7905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SHARE SCRIPTURE OF HOPE WITH A FRIEND</a:t>
            </a:r>
          </a:p>
        </p:txBody>
      </p:sp>
      <p:sp>
        <p:nvSpPr>
          <p:cNvPr name="TextBox 29" id="29"/>
          <p:cNvSpPr txBox="true"/>
          <p:nvPr/>
        </p:nvSpPr>
        <p:spPr>
          <a:xfrm rot="0">
            <a:off x="8542860" y="3131139"/>
            <a:ext cx="2026034" cy="10572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WRITE AN ENCOURAGING NOTE FOR SOMEONE IN NEED</a:t>
            </a:r>
          </a:p>
        </p:txBody>
      </p:sp>
      <p:sp>
        <p:nvSpPr>
          <p:cNvPr name="TextBox 30" id="30"/>
          <p:cNvSpPr txBox="true"/>
          <p:nvPr/>
        </p:nvSpPr>
        <p:spPr>
          <a:xfrm rot="0">
            <a:off x="10744047" y="3197394"/>
            <a:ext cx="1751929" cy="9740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spc="7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HOPE JAR: CREATE A JAR WITH HOPEFUL MESSAGES</a:t>
            </a:r>
          </a:p>
        </p:txBody>
      </p:sp>
      <p:sp>
        <p:nvSpPr>
          <p:cNvPr name="TextBox 31" id="31"/>
          <p:cNvSpPr txBox="true"/>
          <p:nvPr/>
        </p:nvSpPr>
        <p:spPr>
          <a:xfrm rot="0">
            <a:off x="14890364" y="3489507"/>
            <a:ext cx="1751929" cy="5238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COMMUNITY OUTREACH DAY</a:t>
            </a:r>
          </a:p>
        </p:txBody>
      </p:sp>
      <p:sp>
        <p:nvSpPr>
          <p:cNvPr name="TextBox 32" id="32"/>
          <p:cNvSpPr txBox="true"/>
          <p:nvPr/>
        </p:nvSpPr>
        <p:spPr>
          <a:xfrm rot="0">
            <a:off x="12776869" y="3356157"/>
            <a:ext cx="1891650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SHARE A TESTIMONY OF HOPE</a:t>
            </a:r>
          </a:p>
        </p:txBody>
      </p:sp>
      <p:sp>
        <p:nvSpPr>
          <p:cNvPr name="TextBox 33" id="33"/>
          <p:cNvSpPr txBox="true"/>
          <p:nvPr/>
        </p:nvSpPr>
        <p:spPr>
          <a:xfrm rot="0">
            <a:off x="2449838" y="4580515"/>
            <a:ext cx="1822604" cy="9906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83"/>
              </a:lnSpc>
            </a:pPr>
            <a:r>
              <a:rPr lang="en-US" sz="1416" spc="7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LIGHT THE SECOND CANDLE- </a:t>
            </a:r>
          </a:p>
          <a:p>
            <a:pPr algn="ctr">
              <a:lnSpc>
                <a:spcPts val="1983"/>
              </a:lnSpc>
            </a:pPr>
            <a:r>
              <a:rPr lang="en-US" sz="1416" spc="7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REFLECT ON </a:t>
            </a:r>
          </a:p>
          <a:p>
            <a:pPr algn="ctr">
              <a:lnSpc>
                <a:spcPts val="1983"/>
              </a:lnSpc>
              <a:spcBef>
                <a:spcPct val="0"/>
              </a:spcBef>
            </a:pPr>
            <a:r>
              <a:rPr lang="en-US" sz="1416" spc="7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JOHN 14:27</a:t>
            </a:r>
          </a:p>
        </p:txBody>
      </p:sp>
      <p:sp>
        <p:nvSpPr>
          <p:cNvPr name="TextBox 34" id="34"/>
          <p:cNvSpPr txBox="true"/>
          <p:nvPr/>
        </p:nvSpPr>
        <p:spPr>
          <a:xfrm rot="0">
            <a:off x="4386742" y="4927384"/>
            <a:ext cx="1929656" cy="2641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 spc="79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PRAYER NIGHT</a:t>
            </a:r>
          </a:p>
        </p:txBody>
      </p:sp>
      <p:sp>
        <p:nvSpPr>
          <p:cNvPr name="TextBox 35" id="35"/>
          <p:cNvSpPr txBox="true"/>
          <p:nvPr/>
        </p:nvSpPr>
        <p:spPr>
          <a:xfrm rot="0">
            <a:off x="6466520" y="4809155"/>
            <a:ext cx="192965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RANDOM ACT OF KINDNESS</a:t>
            </a:r>
          </a:p>
        </p:txBody>
      </p:sp>
      <p:sp>
        <p:nvSpPr>
          <p:cNvPr name="TextBox 36" id="36"/>
          <p:cNvSpPr txBox="true"/>
          <p:nvPr/>
        </p:nvSpPr>
        <p:spPr>
          <a:xfrm rot="0">
            <a:off x="8553044" y="4838234"/>
            <a:ext cx="1929656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CREATE PEACEFUL FAMILY TIME</a:t>
            </a:r>
          </a:p>
        </p:txBody>
      </p:sp>
      <p:sp>
        <p:nvSpPr>
          <p:cNvPr name="TextBox 37" id="37"/>
          <p:cNvSpPr txBox="true"/>
          <p:nvPr/>
        </p:nvSpPr>
        <p:spPr>
          <a:xfrm rot="0">
            <a:off x="10673152" y="4687989"/>
            <a:ext cx="1929656" cy="9740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spc="7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INVITE KIDS TO DRAW WHAT PEACE LOOKS LIKE FOR THEM</a:t>
            </a:r>
          </a:p>
        </p:txBody>
      </p:sp>
      <p:sp>
        <p:nvSpPr>
          <p:cNvPr name="TextBox 38" id="38"/>
          <p:cNvSpPr txBox="true"/>
          <p:nvPr/>
        </p:nvSpPr>
        <p:spPr>
          <a:xfrm rot="0">
            <a:off x="12796126" y="4741714"/>
            <a:ext cx="1929656" cy="72644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0"/>
              </a:lnSpc>
              <a:spcBef>
                <a:spcPct val="0"/>
              </a:spcBef>
            </a:pPr>
            <a:r>
              <a:rPr lang="en-US" sz="1400" spc="7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PRAY ABOUT ANY CONFLICT RESOLUTION</a:t>
            </a:r>
          </a:p>
        </p:txBody>
      </p:sp>
      <p:sp>
        <p:nvSpPr>
          <p:cNvPr name="TextBox 39" id="39"/>
          <p:cNvSpPr txBox="true"/>
          <p:nvPr/>
        </p:nvSpPr>
        <p:spPr>
          <a:xfrm rot="0">
            <a:off x="14839761" y="4809155"/>
            <a:ext cx="1891650" cy="5238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ORGANIZE A PEACE WALK</a:t>
            </a:r>
          </a:p>
        </p:txBody>
      </p:sp>
      <p:sp>
        <p:nvSpPr>
          <p:cNvPr name="TextBox 40" id="40"/>
          <p:cNvSpPr txBox="true"/>
          <p:nvPr/>
        </p:nvSpPr>
        <p:spPr>
          <a:xfrm rot="0">
            <a:off x="4450423" y="5850094"/>
            <a:ext cx="1891650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WRITE AND REFLECT ON 3 THINGS THAT BRING YOU JOY</a:t>
            </a:r>
          </a:p>
        </p:txBody>
      </p:sp>
      <p:sp>
        <p:nvSpPr>
          <p:cNvPr name="TextBox 41" id="41"/>
          <p:cNvSpPr txBox="true"/>
          <p:nvPr/>
        </p:nvSpPr>
        <p:spPr>
          <a:xfrm rot="0">
            <a:off x="2548598" y="5850094"/>
            <a:ext cx="1677546" cy="105717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5"/>
              </a:lnSpc>
            </a:pPr>
            <a:r>
              <a:rPr lang="en-US" sz="1504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LIGHT THE THIRD CANDLE - </a:t>
            </a:r>
          </a:p>
          <a:p>
            <a:pPr algn="ctr">
              <a:lnSpc>
                <a:spcPts val="2105"/>
              </a:lnSpc>
              <a:spcBef>
                <a:spcPct val="0"/>
              </a:spcBef>
            </a:pPr>
            <a:r>
              <a:rPr lang="en-US" sz="1504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REFLECT ON ISAIAH 25</a:t>
            </a:r>
          </a:p>
        </p:txBody>
      </p:sp>
      <p:sp>
        <p:nvSpPr>
          <p:cNvPr name="TextBox 42" id="42"/>
          <p:cNvSpPr txBox="true"/>
          <p:nvPr/>
        </p:nvSpPr>
        <p:spPr>
          <a:xfrm rot="0">
            <a:off x="6514709" y="6116794"/>
            <a:ext cx="1891650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DONATE TOYS OR GIFTS TO YOUR LOCAL SHELTER</a:t>
            </a:r>
          </a:p>
        </p:txBody>
      </p:sp>
      <p:sp>
        <p:nvSpPr>
          <p:cNvPr name="TextBox 43" id="43"/>
          <p:cNvSpPr txBox="true"/>
          <p:nvPr/>
        </p:nvSpPr>
        <p:spPr>
          <a:xfrm rot="0">
            <a:off x="8634959" y="6116692"/>
            <a:ext cx="1891650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GO CAROLING IN YOUR NEIGHBORHOOD</a:t>
            </a:r>
          </a:p>
        </p:txBody>
      </p:sp>
      <p:sp>
        <p:nvSpPr>
          <p:cNvPr name="TextBox 44" id="44"/>
          <p:cNvSpPr txBox="true"/>
          <p:nvPr/>
        </p:nvSpPr>
        <p:spPr>
          <a:xfrm rot="0">
            <a:off x="12800314" y="5850094"/>
            <a:ext cx="1891650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HOST A CHRISTMAS GATHERING AND SHARE MEMORIES</a:t>
            </a:r>
          </a:p>
        </p:txBody>
      </p:sp>
      <p:sp>
        <p:nvSpPr>
          <p:cNvPr name="TextBox 45" id="45"/>
          <p:cNvSpPr txBox="true"/>
          <p:nvPr/>
        </p:nvSpPr>
        <p:spPr>
          <a:xfrm rot="0">
            <a:off x="14851469" y="6032284"/>
            <a:ext cx="1891650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VOLUNTEER AT A LOCAL NONPROFIT</a:t>
            </a:r>
          </a:p>
        </p:txBody>
      </p:sp>
      <p:sp>
        <p:nvSpPr>
          <p:cNvPr name="TextBox 46" id="46"/>
          <p:cNvSpPr txBox="true"/>
          <p:nvPr/>
        </p:nvSpPr>
        <p:spPr>
          <a:xfrm rot="0">
            <a:off x="10673152" y="6032284"/>
            <a:ext cx="1891650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WEAR BRIGHT COLORS AND CELEBRATE JOY</a:t>
            </a:r>
          </a:p>
        </p:txBody>
      </p:sp>
      <p:sp>
        <p:nvSpPr>
          <p:cNvPr name="TextBox 47" id="47"/>
          <p:cNvSpPr txBox="true"/>
          <p:nvPr/>
        </p:nvSpPr>
        <p:spPr>
          <a:xfrm rot="0">
            <a:off x="2516420" y="7275376"/>
            <a:ext cx="1741902" cy="9476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95"/>
              </a:lnSpc>
            </a:pPr>
            <a:r>
              <a:rPr lang="en-US" sz="1354" spc="67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LIGHT THE FOURTH CANDLE - </a:t>
            </a:r>
          </a:p>
          <a:p>
            <a:pPr algn="ctr">
              <a:lnSpc>
                <a:spcPts val="1895"/>
              </a:lnSpc>
            </a:pPr>
            <a:r>
              <a:rPr lang="en-US" sz="1354" spc="67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REFLECT ON </a:t>
            </a:r>
          </a:p>
          <a:p>
            <a:pPr algn="ctr">
              <a:lnSpc>
                <a:spcPts val="1895"/>
              </a:lnSpc>
              <a:spcBef>
                <a:spcPct val="0"/>
              </a:spcBef>
            </a:pPr>
            <a:r>
              <a:rPr lang="en-US" sz="1354" spc="67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1 JOHN 4:7-12</a:t>
            </a:r>
          </a:p>
        </p:txBody>
      </p:sp>
      <p:sp>
        <p:nvSpPr>
          <p:cNvPr name="TextBox 48" id="48"/>
          <p:cNvSpPr txBox="true"/>
          <p:nvPr/>
        </p:nvSpPr>
        <p:spPr>
          <a:xfrm rot="0">
            <a:off x="4450423" y="7432459"/>
            <a:ext cx="1891650" cy="54038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39"/>
              </a:lnSpc>
              <a:spcBef>
                <a:spcPct val="0"/>
              </a:spcBef>
            </a:pPr>
            <a:r>
              <a:rPr lang="en-US" sz="1599" spc="79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CREATE A GRATITUDE LIST</a:t>
            </a:r>
          </a:p>
        </p:txBody>
      </p:sp>
      <p:sp>
        <p:nvSpPr>
          <p:cNvPr name="TextBox 49" id="49"/>
          <p:cNvSpPr txBox="true"/>
          <p:nvPr/>
        </p:nvSpPr>
        <p:spPr>
          <a:xfrm rot="0">
            <a:off x="8591049" y="7356143"/>
            <a:ext cx="1891650" cy="7905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CELEBRATE CHRISTMAS EVE WITH COMMUNION</a:t>
            </a:r>
          </a:p>
        </p:txBody>
      </p:sp>
      <p:sp>
        <p:nvSpPr>
          <p:cNvPr name="TextBox 50" id="50"/>
          <p:cNvSpPr txBox="true"/>
          <p:nvPr/>
        </p:nvSpPr>
        <p:spPr>
          <a:xfrm rot="0">
            <a:off x="10790898" y="7222793"/>
            <a:ext cx="1773905" cy="10572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00"/>
              </a:lnSpc>
              <a:spcBef>
                <a:spcPct val="0"/>
              </a:spcBef>
            </a:pPr>
            <a:r>
              <a:rPr lang="en-US" sz="1500" spc="75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REFLECT ON LUKE 2 WITH FRIENDS AND FAMILY</a:t>
            </a:r>
          </a:p>
        </p:txBody>
      </p:sp>
      <p:sp>
        <p:nvSpPr>
          <p:cNvPr name="TextBox 51" id="51"/>
          <p:cNvSpPr txBox="true"/>
          <p:nvPr/>
        </p:nvSpPr>
        <p:spPr>
          <a:xfrm rot="0">
            <a:off x="6539994" y="7441984"/>
            <a:ext cx="1853135" cy="7058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92"/>
              </a:lnSpc>
              <a:spcBef>
                <a:spcPct val="0"/>
              </a:spcBef>
            </a:pPr>
            <a:r>
              <a:rPr lang="en-US" sz="1351" spc="67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LOVE IN ACTION: DO SOMETHING KIND FOR A STRANGER</a:t>
            </a:r>
          </a:p>
        </p:txBody>
      </p:sp>
      <p:sp>
        <p:nvSpPr>
          <p:cNvPr name="TextBox 52" id="52"/>
          <p:cNvSpPr txBox="true"/>
          <p:nvPr/>
        </p:nvSpPr>
        <p:spPr>
          <a:xfrm rot="0">
            <a:off x="14839761" y="7479606"/>
            <a:ext cx="1853135" cy="7058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92"/>
              </a:lnSpc>
              <a:spcBef>
                <a:spcPct val="0"/>
              </a:spcBef>
            </a:pPr>
            <a:r>
              <a:rPr lang="en-US" sz="1351" spc="67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PRAY OVER FAMILIES IN YOUR CONGREGATION</a:t>
            </a:r>
          </a:p>
        </p:txBody>
      </p:sp>
      <p:sp>
        <p:nvSpPr>
          <p:cNvPr name="TextBox 53" id="53"/>
          <p:cNvSpPr txBox="true"/>
          <p:nvPr/>
        </p:nvSpPr>
        <p:spPr>
          <a:xfrm rot="0">
            <a:off x="2649820" y="8613559"/>
            <a:ext cx="1622622" cy="9372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889"/>
              </a:lnSpc>
              <a:spcBef>
                <a:spcPct val="0"/>
              </a:spcBef>
            </a:pPr>
            <a:r>
              <a:rPr lang="en-US" sz="1350" spc="67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LOVE SUNDAY: SHARE TESTIMONIES OF GOD’S LOVE</a:t>
            </a:r>
          </a:p>
        </p:txBody>
      </p:sp>
      <p:sp>
        <p:nvSpPr>
          <p:cNvPr name="TextBox 54" id="54"/>
          <p:cNvSpPr txBox="true"/>
          <p:nvPr/>
        </p:nvSpPr>
        <p:spPr>
          <a:xfrm rot="0">
            <a:off x="12823759" y="7456213"/>
            <a:ext cx="1844759" cy="75259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093"/>
              </a:lnSpc>
              <a:spcBef>
                <a:spcPct val="0"/>
              </a:spcBef>
            </a:pPr>
            <a:r>
              <a:rPr lang="en-US" sz="1495" spc="74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CELEBRATE LOVE BY HOSTING A POTLUCK</a:t>
            </a:r>
          </a:p>
        </p:txBody>
      </p:sp>
      <p:sp>
        <p:nvSpPr>
          <p:cNvPr name="Freeform 55" id="55"/>
          <p:cNvSpPr/>
          <p:nvPr/>
        </p:nvSpPr>
        <p:spPr>
          <a:xfrm flipH="false" flipV="false" rot="0">
            <a:off x="13874131" y="434792"/>
            <a:ext cx="200010" cy="1657221"/>
          </a:xfrm>
          <a:custGeom>
            <a:avLst/>
            <a:gdLst/>
            <a:ahLst/>
            <a:cxnLst/>
            <a:rect r="r" b="b" t="t" l="l"/>
            <a:pathLst>
              <a:path h="1657221" w="200010">
                <a:moveTo>
                  <a:pt x="0" y="0"/>
                </a:moveTo>
                <a:lnTo>
                  <a:pt x="200009" y="0"/>
                </a:lnTo>
                <a:lnTo>
                  <a:pt x="200009" y="1657221"/>
                </a:lnTo>
                <a:lnTo>
                  <a:pt x="0" y="16572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574"/>
            </a:stretch>
          </a:blipFill>
        </p:spPr>
      </p:sp>
      <p:sp>
        <p:nvSpPr>
          <p:cNvPr name="Freeform 56" id="56"/>
          <p:cNvSpPr/>
          <p:nvPr/>
        </p:nvSpPr>
        <p:spPr>
          <a:xfrm flipH="false" flipV="false" rot="0">
            <a:off x="3516537" y="434792"/>
            <a:ext cx="202027" cy="1657221"/>
          </a:xfrm>
          <a:custGeom>
            <a:avLst/>
            <a:gdLst/>
            <a:ahLst/>
            <a:cxnLst/>
            <a:rect r="r" b="b" t="t" l="l"/>
            <a:pathLst>
              <a:path h="1657221" w="202027">
                <a:moveTo>
                  <a:pt x="0" y="0"/>
                </a:moveTo>
                <a:lnTo>
                  <a:pt x="202027" y="0"/>
                </a:lnTo>
                <a:lnTo>
                  <a:pt x="202027" y="1657221"/>
                </a:lnTo>
                <a:lnTo>
                  <a:pt x="0" y="16572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07" r="0" b="-1082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name="Table 2" id="2"/>
          <p:cNvGraphicFramePr>
            <a:graphicFrameLocks noGrp="true"/>
          </p:cNvGraphicFramePr>
          <p:nvPr/>
        </p:nvGraphicFramePr>
        <p:xfrm>
          <a:off x="1440577" y="2311088"/>
          <a:ext cx="15406845" cy="7401550"/>
        </p:xfrm>
        <a:graphic>
          <a:graphicData uri="http://schemas.openxmlformats.org/drawingml/2006/table">
            <a:tbl>
              <a:tblPr/>
              <a:tblGrid>
                <a:gridCol w="936353"/>
                <a:gridCol w="2000972"/>
                <a:gridCol w="2021487"/>
                <a:gridCol w="2089607"/>
                <a:gridCol w="2089607"/>
                <a:gridCol w="2089607"/>
                <a:gridCol w="2089607"/>
                <a:gridCol w="2089607"/>
              </a:tblGrid>
              <a:tr h="678896">
                <a:tc rowSpan="11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SUNDAY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MONDAY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TUESDAY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WEDNESDAY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THURSDAY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FRIDAY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 anchor="t" rtlCol="false"/>
                    <a:lstStyle/>
                    <a:p>
                      <a:pPr algn="ctr" marL="0" indent="0" lvl="0">
                        <a:lnSpc>
                          <a:spcPts val="2019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9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SATURDAY</a:t>
                      </a: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19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22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23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24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25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26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27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265">
                <a:tc vMerge="true">
                  <a:txBody>
                    <a:bodyPr anchor="t" rtlCol="false"/>
                    <a:lstStyle/>
                    <a:p>
                      <a:pPr algn="ctr">
                        <a:lnSpc>
                          <a:spcPts val="2019"/>
                        </a:lnSpc>
                        <a:defRPr/>
                      </a:pPr>
                      <a:endParaRPr lang="en-US" sz="1100"/>
                    </a:p>
                  </a:txBody>
                  <a:tcPr marL="114300" marR="114300" marT="114300" marB="114300" anchor="ctr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28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29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716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6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30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r>
                        <a:rPr lang="en-US" sz="1599">
                          <a:solidFill>
                            <a:srgbClr val="000000"/>
                          </a:solidFill>
                          <a:latin typeface="Tex Gyre Termes"/>
                          <a:ea typeface="Tex Gyre Termes"/>
                          <a:cs typeface="Tex Gyre Termes"/>
                          <a:sym typeface="Tex Gyre Termes"/>
                        </a:rPr>
                        <a:t>31</a:t>
                      </a: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true">
                  <a:txBody>
                    <a:bodyPr anchor="t" rtlCol="false"/>
                    <a:lstStyle/>
                    <a:p>
                      <a:pPr algn="l" marL="0" indent="0" lvl="0">
                        <a:lnSpc>
                          <a:spcPts val="1615"/>
                        </a:lnSpc>
                        <a:spcBef>
                          <a:spcPct val="0"/>
                        </a:spcBef>
                        <a:defRPr/>
                      </a:pPr>
                      <a:endParaRPr lang="en-US" sz="1100"/>
                    </a:p>
                  </a:txBody>
                  <a:tcPr marL="114300" marR="114300" marT="114300" marB="114300" anchor="t">
                    <a:lnL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mpd="sng" algn="ctr" cap="flat" w="28575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name="Group 3" id="3"/>
          <p:cNvGrpSpPr/>
          <p:nvPr/>
        </p:nvGrpSpPr>
        <p:grpSpPr>
          <a:xfrm rot="0">
            <a:off x="1440577" y="4338068"/>
            <a:ext cx="952084" cy="1351754"/>
            <a:chOff x="0" y="0"/>
            <a:chExt cx="250755" cy="356018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250755" cy="356018"/>
            </a:xfrm>
            <a:custGeom>
              <a:avLst/>
              <a:gdLst/>
              <a:ahLst/>
              <a:cxnLst/>
              <a:rect r="r" b="b" t="t" l="l"/>
              <a:pathLst>
                <a:path h="356018" w="250755">
                  <a:moveTo>
                    <a:pt x="0" y="0"/>
                  </a:moveTo>
                  <a:lnTo>
                    <a:pt x="250755" y="0"/>
                  </a:lnTo>
                  <a:lnTo>
                    <a:pt x="250755" y="356018"/>
                  </a:lnTo>
                  <a:lnTo>
                    <a:pt x="0" y="356018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5" id="5"/>
            <p:cNvSpPr txBox="true"/>
            <p:nvPr/>
          </p:nvSpPr>
          <p:spPr>
            <a:xfrm>
              <a:off x="0" y="-28575"/>
              <a:ext cx="250755" cy="3845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sp>
        <p:nvSpPr>
          <p:cNvPr name="TextBox 6" id="6"/>
          <p:cNvSpPr txBox="true"/>
          <p:nvPr/>
        </p:nvSpPr>
        <p:spPr>
          <a:xfrm rot="-5400000">
            <a:off x="1258260" y="4866461"/>
            <a:ext cx="1377460" cy="33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spc="10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PEACE</a:t>
            </a:r>
          </a:p>
        </p:txBody>
      </p:sp>
      <p:grpSp>
        <p:nvGrpSpPr>
          <p:cNvPr name="Group 7" id="7"/>
          <p:cNvGrpSpPr/>
          <p:nvPr/>
        </p:nvGrpSpPr>
        <p:grpSpPr>
          <a:xfrm rot="0">
            <a:off x="1440577" y="2984823"/>
            <a:ext cx="952084" cy="1362770"/>
            <a:chOff x="0" y="0"/>
            <a:chExt cx="250755" cy="35891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250755" cy="358919"/>
            </a:xfrm>
            <a:custGeom>
              <a:avLst/>
              <a:gdLst/>
              <a:ahLst/>
              <a:cxnLst/>
              <a:rect r="r" b="b" t="t" l="l"/>
              <a:pathLst>
                <a:path h="358919" w="250755">
                  <a:moveTo>
                    <a:pt x="0" y="0"/>
                  </a:moveTo>
                  <a:lnTo>
                    <a:pt x="250755" y="0"/>
                  </a:lnTo>
                  <a:lnTo>
                    <a:pt x="250755" y="358919"/>
                  </a:lnTo>
                  <a:lnTo>
                    <a:pt x="0" y="358919"/>
                  </a:ln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9" id="9"/>
            <p:cNvSpPr txBox="true"/>
            <p:nvPr/>
          </p:nvSpPr>
          <p:spPr>
            <a:xfrm>
              <a:off x="0" y="-28575"/>
              <a:ext cx="250755" cy="38749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1440577" y="5662079"/>
            <a:ext cx="952084" cy="1384553"/>
            <a:chOff x="0" y="0"/>
            <a:chExt cx="250755" cy="364656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50755" cy="364656"/>
            </a:xfrm>
            <a:custGeom>
              <a:avLst/>
              <a:gdLst/>
              <a:ahLst/>
              <a:cxnLst/>
              <a:rect r="r" b="b" t="t" l="l"/>
              <a:pathLst>
                <a:path h="364656" w="250755">
                  <a:moveTo>
                    <a:pt x="0" y="0"/>
                  </a:moveTo>
                  <a:lnTo>
                    <a:pt x="250755" y="0"/>
                  </a:lnTo>
                  <a:lnTo>
                    <a:pt x="250755" y="364656"/>
                  </a:lnTo>
                  <a:lnTo>
                    <a:pt x="0" y="364656"/>
                  </a:ln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2" id="12"/>
            <p:cNvSpPr txBox="true"/>
            <p:nvPr/>
          </p:nvSpPr>
          <p:spPr>
            <a:xfrm>
              <a:off x="0" y="-28575"/>
              <a:ext cx="250755" cy="39323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440577" y="7025017"/>
            <a:ext cx="952084" cy="1346427"/>
            <a:chOff x="0" y="0"/>
            <a:chExt cx="250755" cy="35461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250755" cy="354614"/>
            </a:xfrm>
            <a:custGeom>
              <a:avLst/>
              <a:gdLst/>
              <a:ahLst/>
              <a:cxnLst/>
              <a:rect r="r" b="b" t="t" l="l"/>
              <a:pathLst>
                <a:path h="354614" w="250755">
                  <a:moveTo>
                    <a:pt x="0" y="0"/>
                  </a:moveTo>
                  <a:lnTo>
                    <a:pt x="250755" y="0"/>
                  </a:lnTo>
                  <a:lnTo>
                    <a:pt x="250755" y="354614"/>
                  </a:lnTo>
                  <a:lnTo>
                    <a:pt x="0" y="354614"/>
                  </a:lnTo>
                  <a:close/>
                </a:path>
              </a:pathLst>
            </a:custGeom>
            <a:solidFill>
              <a:srgbClr val="FFFFFF"/>
            </a:solidFill>
            <a:ln w="28575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5" id="15"/>
            <p:cNvSpPr txBox="true"/>
            <p:nvPr/>
          </p:nvSpPr>
          <p:spPr>
            <a:xfrm>
              <a:off x="0" y="-28575"/>
              <a:ext cx="250755" cy="38318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grpSp>
        <p:nvGrpSpPr>
          <p:cNvPr name="Group 16" id="16"/>
          <p:cNvGrpSpPr/>
          <p:nvPr/>
        </p:nvGrpSpPr>
        <p:grpSpPr>
          <a:xfrm rot="0">
            <a:off x="1462351" y="8357477"/>
            <a:ext cx="930310" cy="1341194"/>
            <a:chOff x="0" y="0"/>
            <a:chExt cx="245020" cy="353236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245020" cy="353236"/>
            </a:xfrm>
            <a:custGeom>
              <a:avLst/>
              <a:gdLst/>
              <a:ahLst/>
              <a:cxnLst/>
              <a:rect r="r" b="b" t="t" l="l"/>
              <a:pathLst>
                <a:path h="353236" w="245020">
                  <a:moveTo>
                    <a:pt x="0" y="0"/>
                  </a:moveTo>
                  <a:lnTo>
                    <a:pt x="245020" y="0"/>
                  </a:lnTo>
                  <a:lnTo>
                    <a:pt x="245020" y="353236"/>
                  </a:lnTo>
                  <a:lnTo>
                    <a:pt x="0" y="353236"/>
                  </a:lnTo>
                  <a:close/>
                </a:path>
              </a:pathLst>
            </a:custGeom>
            <a:solidFill>
              <a:srgbClr val="FFFFFF"/>
            </a:solidFill>
            <a:ln w="190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name="TextBox 18" id="18"/>
            <p:cNvSpPr txBox="true"/>
            <p:nvPr/>
          </p:nvSpPr>
          <p:spPr>
            <a:xfrm>
              <a:off x="0" y="-28575"/>
              <a:ext cx="245020" cy="381811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100"/>
                </a:lnSpc>
              </a:pPr>
            </a:p>
          </p:txBody>
        </p:sp>
      </p:grpSp>
      <p:sp>
        <p:nvSpPr>
          <p:cNvPr name="Freeform 19" id="19"/>
          <p:cNvSpPr/>
          <p:nvPr/>
        </p:nvSpPr>
        <p:spPr>
          <a:xfrm flipH="false" flipV="false" rot="0">
            <a:off x="3796413" y="425267"/>
            <a:ext cx="200010" cy="1666746"/>
          </a:xfrm>
          <a:custGeom>
            <a:avLst/>
            <a:gdLst/>
            <a:ahLst/>
            <a:cxnLst/>
            <a:rect r="r" b="b" t="t" l="l"/>
            <a:pathLst>
              <a:path h="1666746" w="200010">
                <a:moveTo>
                  <a:pt x="0" y="0"/>
                </a:moveTo>
                <a:lnTo>
                  <a:pt x="200010" y="0"/>
                </a:lnTo>
                <a:lnTo>
                  <a:pt x="200010" y="1666746"/>
                </a:lnTo>
                <a:lnTo>
                  <a:pt x="0" y="166674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Freeform 20" id="20"/>
          <p:cNvSpPr/>
          <p:nvPr/>
        </p:nvSpPr>
        <p:spPr>
          <a:xfrm flipH="false" flipV="false" rot="0">
            <a:off x="14150340" y="434792"/>
            <a:ext cx="198867" cy="1657221"/>
          </a:xfrm>
          <a:custGeom>
            <a:avLst/>
            <a:gdLst/>
            <a:ahLst/>
            <a:cxnLst/>
            <a:rect r="r" b="b" t="t" l="l"/>
            <a:pathLst>
              <a:path h="1657221" w="198867">
                <a:moveTo>
                  <a:pt x="0" y="0"/>
                </a:moveTo>
                <a:lnTo>
                  <a:pt x="198867" y="0"/>
                </a:lnTo>
                <a:lnTo>
                  <a:pt x="198867" y="1657221"/>
                </a:lnTo>
                <a:lnTo>
                  <a:pt x="0" y="16572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  <p:sp>
        <p:nvSpPr>
          <p:cNvPr name="TextBox 21" id="21"/>
          <p:cNvSpPr txBox="true"/>
          <p:nvPr/>
        </p:nvSpPr>
        <p:spPr>
          <a:xfrm rot="0">
            <a:off x="4609689" y="374354"/>
            <a:ext cx="5363735" cy="17176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14000"/>
              </a:lnSpc>
            </a:pPr>
            <a:r>
              <a:rPr lang="en-US" sz="10000" spc="-18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ADVENT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9973424" y="383862"/>
            <a:ext cx="3291107" cy="170815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r">
              <a:lnSpc>
                <a:spcPts val="13999"/>
              </a:lnSpc>
            </a:pPr>
            <a:r>
              <a:rPr lang="en-US" sz="9999" spc="199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2025</a:t>
            </a:r>
          </a:p>
        </p:txBody>
      </p:sp>
      <p:sp>
        <p:nvSpPr>
          <p:cNvPr name="TextBox 23" id="23"/>
          <p:cNvSpPr txBox="true"/>
          <p:nvPr/>
        </p:nvSpPr>
        <p:spPr>
          <a:xfrm rot="-5400000">
            <a:off x="1356528" y="3482928"/>
            <a:ext cx="1180923" cy="33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spc="10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HOPE</a:t>
            </a:r>
          </a:p>
        </p:txBody>
      </p:sp>
      <p:sp>
        <p:nvSpPr>
          <p:cNvPr name="TextBox 24" id="24"/>
          <p:cNvSpPr txBox="true"/>
          <p:nvPr/>
        </p:nvSpPr>
        <p:spPr>
          <a:xfrm rot="-5400000">
            <a:off x="1474474" y="6175591"/>
            <a:ext cx="859681" cy="33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spc="10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JOY</a:t>
            </a:r>
          </a:p>
        </p:txBody>
      </p:sp>
      <p:sp>
        <p:nvSpPr>
          <p:cNvPr name="TextBox 25" id="25"/>
          <p:cNvSpPr txBox="true"/>
          <p:nvPr/>
        </p:nvSpPr>
        <p:spPr>
          <a:xfrm rot="-5400000">
            <a:off x="1323907" y="7516147"/>
            <a:ext cx="1246166" cy="339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  <a:spcBef>
                <a:spcPct val="0"/>
              </a:spcBef>
            </a:pPr>
            <a:r>
              <a:rPr lang="en-US" sz="2000" spc="100">
                <a:solidFill>
                  <a:srgbClr val="0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LOVE</a:t>
            </a:r>
          </a:p>
        </p:txBody>
      </p:sp>
      <p:sp>
        <p:nvSpPr>
          <p:cNvPr name="Freeform 26" id="26"/>
          <p:cNvSpPr/>
          <p:nvPr/>
        </p:nvSpPr>
        <p:spPr>
          <a:xfrm flipH="false" flipV="false" rot="0">
            <a:off x="13874131" y="434792"/>
            <a:ext cx="200010" cy="1657221"/>
          </a:xfrm>
          <a:custGeom>
            <a:avLst/>
            <a:gdLst/>
            <a:ahLst/>
            <a:cxnLst/>
            <a:rect r="r" b="b" t="t" l="l"/>
            <a:pathLst>
              <a:path h="1657221" w="200010">
                <a:moveTo>
                  <a:pt x="0" y="0"/>
                </a:moveTo>
                <a:lnTo>
                  <a:pt x="200009" y="0"/>
                </a:lnTo>
                <a:lnTo>
                  <a:pt x="200009" y="1657221"/>
                </a:lnTo>
                <a:lnTo>
                  <a:pt x="0" y="16572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574"/>
            </a:stretch>
          </a:blipFill>
        </p:spPr>
      </p:sp>
      <p:sp>
        <p:nvSpPr>
          <p:cNvPr name="Freeform 27" id="27"/>
          <p:cNvSpPr/>
          <p:nvPr/>
        </p:nvSpPr>
        <p:spPr>
          <a:xfrm flipH="false" flipV="false" rot="0">
            <a:off x="3516537" y="434792"/>
            <a:ext cx="202027" cy="1657221"/>
          </a:xfrm>
          <a:custGeom>
            <a:avLst/>
            <a:gdLst/>
            <a:ahLst/>
            <a:cxnLst/>
            <a:rect r="r" b="b" t="t" l="l"/>
            <a:pathLst>
              <a:path h="1657221" w="202027">
                <a:moveTo>
                  <a:pt x="0" y="0"/>
                </a:moveTo>
                <a:lnTo>
                  <a:pt x="202027" y="0"/>
                </a:lnTo>
                <a:lnTo>
                  <a:pt x="202027" y="1657221"/>
                </a:lnTo>
                <a:lnTo>
                  <a:pt x="0" y="16572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507" r="0" b="-1082"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595F73E63D3E49A281AF4424F6D177" ma:contentTypeVersion="16" ma:contentTypeDescription="Create a new document." ma:contentTypeScope="" ma:versionID="9ca456191baaadc9da49182f292b485a">
  <xsd:schema xmlns:xsd="http://www.w3.org/2001/XMLSchema" xmlns:xs="http://www.w3.org/2001/XMLSchema" xmlns:p="http://schemas.microsoft.com/office/2006/metadata/properties" xmlns:ns1="http://schemas.microsoft.com/sharepoint/v3" xmlns:ns2="f4a47e0d-c401-4717-835d-83a9b2a36c5e" xmlns:ns3="a38eacab-90f0-44d4-871e-f0ef0f3699f7" targetNamespace="http://schemas.microsoft.com/office/2006/metadata/properties" ma:root="true" ma:fieldsID="970315f4459dc42854b0b2a4886b1f16" ns1:_="" ns2:_="" ns3:_="">
    <xsd:import namespace="http://schemas.microsoft.com/sharepoint/v3"/>
    <xsd:import namespace="f4a47e0d-c401-4717-835d-83a9b2a36c5e"/>
    <xsd:import namespace="a38eacab-90f0-44d4-871e-f0ef0f3699f7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a47e0d-c401-4717-835d-83a9b2a36c5e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d6643a33-ee64-430d-ba98-d41335996e0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38eacab-90f0-44d4-871e-f0ef0f3699f7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lcf76f155ced4ddcb4097134ff3c332f xmlns="f4a47e0d-c401-4717-835d-83a9b2a36c5e">
      <Terms xmlns="http://schemas.microsoft.com/office/infopath/2007/PartnerControls"/>
    </lcf76f155ced4ddcb4097134ff3c332f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F6E88D67-AB0B-418D-BB4A-6C993A59FC47}"/>
</file>

<file path=customXml/itemProps2.xml><?xml version="1.0" encoding="utf-8"?>
<ds:datastoreItem xmlns:ds="http://schemas.openxmlformats.org/officeDocument/2006/customXml" ds:itemID="{5F9B87B0-88D8-4C8D-9D55-325C4349221E}"/>
</file>

<file path=customXml/itemProps3.xml><?xml version="1.0" encoding="utf-8"?>
<ds:datastoreItem xmlns:ds="http://schemas.openxmlformats.org/officeDocument/2006/customXml" ds:itemID="{5BD55BC2-BAFE-4F80-B462-84DF90579A2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SSS Advent - Advent Calendar</dc:title>
  <cp:revision>1</cp:revision>
  <dcterms:created xsi:type="dcterms:W3CDTF">2006-08-16T00:00:00Z</dcterms:created>
  <dcterms:modified xsi:type="dcterms:W3CDTF">2011-08-01T06:04:30Z</dcterms:modified>
  <dc:identifier>DAGzFQkN3pk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0x0101006D595F73E63D3E49A281AF4424F6D177</vt:lpwstr>
  </property>
</Properties>
</file>